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roxima Nova"/>
      <p:regular r:id="rId14"/>
      <p:bold r:id="rId15"/>
      <p:italic r:id="rId16"/>
      <p:boldItalic r:id="rId17"/>
    </p:embeddedFont>
    <p:embeddedFont>
      <p:font typeface="Poppins"/>
      <p:regular r:id="rId18"/>
      <p:bold r:id="rId19"/>
      <p:italic r:id="rId20"/>
      <p:boldItalic r:id="rId21"/>
    </p:embeddedFont>
    <p:embeddedFont>
      <p:font typeface="Alfa Slab On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font" Target="fonts/Poppins-regular.fntdata"/><Relationship Id="rId8" Type="http://schemas.openxmlformats.org/officeDocument/2006/relationships/slide" Target="slides/slide3.xml"/><Relationship Id="rId21" Type="http://schemas.openxmlformats.org/officeDocument/2006/relationships/font" Target="fonts/Poppins-boldItalic.fntdata"/><Relationship Id="rId3" Type="http://schemas.openxmlformats.org/officeDocument/2006/relationships/presProps" Target="presProps.xml"/><Relationship Id="rId12" Type="http://schemas.openxmlformats.org/officeDocument/2006/relationships/slide" Target="slides/slide7.xml"/><Relationship Id="rId17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25" Type="http://schemas.openxmlformats.org/officeDocument/2006/relationships/customXml" Target="../customXml/item3.xml"/><Relationship Id="rId20" Type="http://schemas.openxmlformats.org/officeDocument/2006/relationships/font" Target="fonts/Poppins-italic.fntdata"/><Relationship Id="rId2" Type="http://schemas.openxmlformats.org/officeDocument/2006/relationships/viewProps" Target="viewProps.xml"/><Relationship Id="rId16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24" Type="http://schemas.openxmlformats.org/officeDocument/2006/relationships/customXml" Target="../customXml/item2.xml"/><Relationship Id="rId15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23" Type="http://schemas.openxmlformats.org/officeDocument/2006/relationships/customXml" Target="../customXml/item1.xml"/><Relationship Id="rId10" Type="http://schemas.openxmlformats.org/officeDocument/2006/relationships/slide" Target="slides/slide5.xml"/><Relationship Id="rId19" Type="http://schemas.openxmlformats.org/officeDocument/2006/relationships/font" Target="fonts/Poppins-bold.fntdata"/><Relationship Id="rId22" Type="http://schemas.openxmlformats.org/officeDocument/2006/relationships/font" Target="fonts/AlfaSlabOne-regular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ProximaNova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73967da5c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73967da5c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0c82981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b0c82981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0c829818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0c829818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0c829818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b0c829818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0c829818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b0c829818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0c829818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0c829818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0c829818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0c829818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6b99e18df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6b99e18df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"/>
              <a:buNone/>
              <a:defRPr sz="24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freecodecamp.org/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100daysofcode.com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meetup.com/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 ?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4.4 Final Session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626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that we’ve learned the basic concepts of how to create a website what should I do to continue with my coding journey?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 in coding journey?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36725"/>
            <a:ext cx="4267203" cy="2583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626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FreeCodeCamp is one of the best resources paid or otherwise for learning and improving on your development skills.</a:t>
            </a:r>
            <a:br>
              <a:rPr lang="en"/>
            </a:br>
            <a:br>
              <a:rPr lang="en"/>
            </a:br>
            <a:r>
              <a:rPr lang="en"/>
              <a:t>There is a wide range of qualifications that cover various aspects of coding extensively.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https://www.freecodecamp.org/</a:t>
            </a:r>
            <a:r>
              <a:rPr lang="en"/>
              <a:t> </a:t>
            </a:r>
            <a:endParaRPr/>
          </a:p>
        </p:txBody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FreeCodeCamp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200" y="1826125"/>
            <a:ext cx="4267201" cy="287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#100daysofcode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626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https://www.100daysofcode.com/</a:t>
            </a:r>
            <a:r>
              <a:rPr lang="en"/>
              <a:t>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/>
              <a:t>Code for minimum an hour a day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/>
              <a:t>Tweet your progress daily with the hashtag: #100DaysOfCode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</a:pPr>
            <a:r>
              <a:rPr lang="en"/>
              <a:t>Each day, reach out to at least two people on Twitter who are also doing the challenge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0225" y="1385825"/>
            <a:ext cx="3365026" cy="33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Meetups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626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pre-COVID times there was regular meetups that were ran in the Leeds area.</a:t>
            </a:r>
            <a:br>
              <a:rPr lang="en"/>
            </a:br>
            <a:br>
              <a:rPr lang="en"/>
            </a:br>
            <a:r>
              <a:rPr lang="en"/>
              <a:t>There are meetups for lots of areas of coding/ development.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(There’s normally free beer and pizza)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https://www.meetup.com/</a:t>
            </a:r>
            <a:r>
              <a:rPr lang="en"/>
              <a:t> 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0600" y="1093925"/>
            <a:ext cx="3988353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Side projects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626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Using your coding skills to create a vision you’ve had for an online business.</a:t>
            </a:r>
            <a:br>
              <a:rPr lang="en"/>
            </a:br>
            <a:br>
              <a:rPr lang="en"/>
            </a:br>
            <a:r>
              <a:rPr lang="en"/>
              <a:t>Lot’s of the overheads around running a business can be ignored if you’re the developer.</a:t>
            </a:r>
            <a:br>
              <a:rPr lang="en"/>
            </a:br>
            <a:br>
              <a:rPr lang="en"/>
            </a:br>
            <a:r>
              <a:rPr lang="en"/>
              <a:t>Even if your idea seems really big you can always be working towards an end goal.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67" y="1836375"/>
            <a:ext cx="4267202" cy="2834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work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626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you’re interested in finding work in the development industry an apprenticeship is a great place to start.</a:t>
            </a:r>
            <a:br>
              <a:rPr lang="en"/>
            </a:br>
            <a:br>
              <a:rPr lang="en"/>
            </a:br>
            <a:r>
              <a:rPr lang="en"/>
              <a:t>You can try your luck at finding work as a junior in an office, however apprenticeships are a great way to get your foot in the door!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250" y="2897375"/>
            <a:ext cx="4029000" cy="166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E4B80B360C5B4B9916BA06BEDE610D" ma:contentTypeVersion="6" ma:contentTypeDescription="Create a new document." ma:contentTypeScope="" ma:versionID="3077ffb9676d47a5a962457d88ed4f34">
  <xsd:schema xmlns:xsd="http://www.w3.org/2001/XMLSchema" xmlns:xs="http://www.w3.org/2001/XMLSchema" xmlns:p="http://schemas.microsoft.com/office/2006/metadata/properties" xmlns:ns2="27bb9539-dfb3-40e8-9474-a751d962fafa" targetNamespace="http://schemas.microsoft.com/office/2006/metadata/properties" ma:root="true" ma:fieldsID="a72e0e5196ffda39c2430609d75c351a" ns2:_="">
    <xsd:import namespace="27bb9539-dfb3-40e8-9474-a751d962fa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bb9539-dfb3-40e8-9474-a751d962fa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471443A-EC98-416E-98AE-FD911AEE20C7}"/>
</file>

<file path=customXml/itemProps2.xml><?xml version="1.0" encoding="utf-8"?>
<ds:datastoreItem xmlns:ds="http://schemas.openxmlformats.org/officeDocument/2006/customXml" ds:itemID="{2576FF24-0AFD-42C8-ABC2-9AF01AAE3796}"/>
</file>

<file path=customXml/itemProps3.xml><?xml version="1.0" encoding="utf-8"?>
<ds:datastoreItem xmlns:ds="http://schemas.openxmlformats.org/officeDocument/2006/customXml" ds:itemID="{EDCFC0B5-2394-4C82-BC33-44AB97B7C9D9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0x01010038E4B80B360C5B4B9916BA06BEDE610D</vt:lpwstr>
  </property>
</Properties>
</file>